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60" r:id="rId4"/>
    <p:sldId id="261" r:id="rId5"/>
    <p:sldId id="300" r:id="rId6"/>
    <p:sldId id="267" r:id="rId7"/>
    <p:sldId id="295" r:id="rId8"/>
    <p:sldId id="262" r:id="rId9"/>
    <p:sldId id="296" r:id="rId10"/>
    <p:sldId id="263" r:id="rId11"/>
    <p:sldId id="297" r:id="rId12"/>
    <p:sldId id="307" r:id="rId13"/>
    <p:sldId id="308" r:id="rId14"/>
    <p:sldId id="309" r:id="rId15"/>
    <p:sldId id="298" r:id="rId16"/>
    <p:sldId id="264" r:id="rId17"/>
    <p:sldId id="299" r:id="rId18"/>
    <p:sldId id="265" r:id="rId19"/>
    <p:sldId id="301" r:id="rId20"/>
    <p:sldId id="268" r:id="rId21"/>
    <p:sldId id="302" r:id="rId22"/>
    <p:sldId id="311" r:id="rId23"/>
    <p:sldId id="312" r:id="rId24"/>
    <p:sldId id="313" r:id="rId25"/>
    <p:sldId id="310" r:id="rId26"/>
    <p:sldId id="269" r:id="rId27"/>
    <p:sldId id="303" r:id="rId28"/>
    <p:sldId id="304" r:id="rId29"/>
    <p:sldId id="305" r:id="rId30"/>
    <p:sldId id="306" r:id="rId31"/>
    <p:sldId id="314" r:id="rId32"/>
  </p:sldIdLst>
  <p:sldSz cx="9144000" cy="5143500" type="screen16x9"/>
  <p:notesSz cx="6858000" cy="9144000"/>
  <p:embeddedFontLst>
    <p:embeddedFont>
      <p:font typeface="PT Sans" panose="020B0604020202020204" charset="0"/>
      <p:regular r:id="rId35"/>
      <p:bold r:id="rId36"/>
      <p:italic r:id="rId37"/>
      <p:boldItalic r:id="rId38"/>
    </p:embeddedFont>
    <p:embeddedFont>
      <p:font typeface="Doppio One" panose="020B0604020202020204" charset="0"/>
      <p:regular r:id="rId39"/>
    </p:embeddedFont>
    <p:embeddedFont>
      <p:font typeface="Encode Sans Condensed" panose="020B0604020202020204" charset="0"/>
      <p:regular r:id="rId40"/>
      <p:bold r:id="rId41"/>
    </p:embeddedFont>
    <p:embeddedFont>
      <p:font typeface="Encode Sans" panose="020B0604020202020204" charset="0"/>
      <p:regular r:id="rId42"/>
      <p:bold r:id="rId43"/>
    </p:embeddedFont>
    <p:embeddedFont>
      <p:font typeface="Bebas Neue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07/05/2024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0000" y="4634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2771130" y="10793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258857" y="1422522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657078" y="10679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433164" y="5817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20891" y="91646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817607" y="27651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d’exigence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3270790" y="23129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148216" y="23013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611959" y="27353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44805" y="1395801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177027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360730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664754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881091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3225978" y="35600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2637630" y="380970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148216" y="35060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72000" y="3819206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177027" y="35060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605664" y="3834107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1320537" y="349843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760204" y="3851011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/>
              <a:t>Cahier de recette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01591F-B152-E23E-A770-C6B7385D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50" y="1118409"/>
            <a:ext cx="3976846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0F5C900-3177-CBF4-F306-69AFF2F4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76" y="1314214"/>
            <a:ext cx="5844248" cy="2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11283E-12C7-78A2-E440-42C1DB0D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57" y="1175908"/>
            <a:ext cx="4911201" cy="33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185464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des m</a:t>
            </a:r>
            <a:r>
              <a:rPr lang="fr-FR" dirty="0" smtClean="0"/>
              <a:t>odules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9FAFB5-CD5F-6EE1-4CD3-C28980F9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6" y="999378"/>
            <a:ext cx="5902469" cy="33201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217</Words>
  <Application>Microsoft Office PowerPoint</Application>
  <PresentationFormat>Affichage à l'écran (16:9)</PresentationFormat>
  <Paragraphs>74</Paragraphs>
  <Slides>31</Slides>
  <Notes>31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9" baseType="lpstr">
      <vt:lpstr>Arial</vt:lpstr>
      <vt:lpstr>PT Sans</vt:lpstr>
      <vt:lpstr>Doppio One</vt:lpstr>
      <vt:lpstr>Encode Sans Condensed</vt:lpstr>
      <vt:lpstr>Encode Sans</vt:lpstr>
      <vt:lpstr>Bebas Neue</vt:lpstr>
      <vt:lpstr>Computer Networking Project Proposal by Slidesgo</vt:lpstr>
      <vt:lpstr>Objet d’environnement du Gestionnaire de liaisons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Use Case</vt:lpstr>
      <vt:lpstr>Use case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Cahier de Recette</vt:lpstr>
      <vt:lpstr>Configuration de la « Light Board »</vt:lpstr>
      <vt:lpstr>Présentation PowerPoint</vt:lpstr>
      <vt:lpstr>Activer la scène</vt:lpstr>
      <vt:lpstr>CRA</vt:lpstr>
      <vt:lpstr>CRA projet DMX</vt:lpstr>
      <vt:lpstr>GANTT</vt:lpstr>
      <vt:lpstr>Présentation PowerPoint</vt:lpstr>
      <vt:lpstr>GITHUB</vt:lpstr>
      <vt:lpstr>GITHUB</vt:lpstr>
      <vt:lpstr>Démonstration des modules de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136</cp:revision>
  <dcterms:modified xsi:type="dcterms:W3CDTF">2024-05-07T14:40:16Z</dcterms:modified>
</cp:coreProperties>
</file>